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8" r:id="rId2"/>
    <p:sldId id="269" r:id="rId3"/>
    <p:sldId id="266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61" r:id="rId12"/>
    <p:sldId id="279" r:id="rId13"/>
    <p:sldId id="280" r:id="rId14"/>
    <p:sldId id="263" r:id="rId15"/>
    <p:sldId id="265" r:id="rId16"/>
    <p:sldId id="27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滕 敏钰" initials="滕" lastIdx="1" clrIdx="0">
    <p:extLst>
      <p:ext uri="{19B8F6BF-5375-455C-9EA6-DF929625EA0E}">
        <p15:presenceInfo xmlns:p15="http://schemas.microsoft.com/office/powerpoint/2012/main" userId="da5a29926882f77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7929B-A3A2-4384-AF11-4189C310C7E7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03689-164A-4308-AB05-9E5006CDC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43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033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641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98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787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743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809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70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349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381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502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38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D2951-235C-4AD5-945C-0A55A6F706C2}" type="datetimeFigureOut">
              <a:rPr lang="zh-CN" altLang="en-US" smtClean="0"/>
              <a:t>2018/7/21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27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4947" y="0"/>
            <a:ext cx="14343531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730409" y="1232452"/>
            <a:ext cx="24615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 smtClean="0">
                <a:solidFill>
                  <a:schemeClr val="bg1"/>
                </a:solidFill>
              </a:rPr>
              <a:t>登陆界面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41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54339" cy="69493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08313" y="2842591"/>
            <a:ext cx="55360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商品详情</a:t>
            </a:r>
            <a:r>
              <a:rPr lang="en-US" altLang="zh-CN" sz="8800" dirty="0" smtClean="0"/>
              <a:t>3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833243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1316935" y="1073430"/>
            <a:ext cx="9114182" cy="1441174"/>
            <a:chOff x="1421296" y="1530626"/>
            <a:chExt cx="9114182" cy="1441174"/>
          </a:xfrm>
        </p:grpSpPr>
        <p:sp>
          <p:nvSpPr>
            <p:cNvPr id="5" name="矩形 4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16935" y="2693510"/>
            <a:ext cx="9114182" cy="1441174"/>
            <a:chOff x="1421296" y="1530626"/>
            <a:chExt cx="9114182" cy="1441174"/>
          </a:xfrm>
        </p:grpSpPr>
        <p:sp>
          <p:nvSpPr>
            <p:cNvPr id="9" name="矩形 8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16935" y="4313590"/>
            <a:ext cx="9114182" cy="1441174"/>
            <a:chOff x="1421296" y="1530626"/>
            <a:chExt cx="9114182" cy="1441174"/>
          </a:xfrm>
        </p:grpSpPr>
        <p:sp>
          <p:nvSpPr>
            <p:cNvPr id="12" name="矩形 11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购物车</a:t>
            </a:r>
            <a:endParaRPr lang="zh-CN" altLang="en-US" dirty="0"/>
          </a:p>
        </p:txBody>
      </p:sp>
      <p:grpSp>
        <p:nvGrpSpPr>
          <p:cNvPr id="18" name="组合 17"/>
          <p:cNvGrpSpPr/>
          <p:nvPr/>
        </p:nvGrpSpPr>
        <p:grpSpPr>
          <a:xfrm>
            <a:off x="1316935" y="6271592"/>
            <a:ext cx="9114182" cy="407504"/>
            <a:chOff x="1316936" y="6370983"/>
            <a:chExt cx="9457081" cy="407504"/>
          </a:xfrm>
        </p:grpSpPr>
        <p:sp>
          <p:nvSpPr>
            <p:cNvPr id="16" name="矩形 15"/>
            <p:cNvSpPr/>
            <p:nvPr/>
          </p:nvSpPr>
          <p:spPr>
            <a:xfrm>
              <a:off x="9397223" y="6370983"/>
              <a:ext cx="1376794" cy="4075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结算</a:t>
              </a:r>
              <a:endParaRPr lang="zh-CN" altLang="en-US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1316936" y="6370983"/>
              <a:ext cx="8080287" cy="4075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 smtClean="0"/>
                <a:t>（浮动）已选商品信息 优惠信息 总价格</a:t>
              </a:r>
              <a:endParaRPr lang="zh-CN" altLang="en-US" dirty="0"/>
            </a:p>
          </p:txBody>
        </p:sp>
      </p:grpSp>
      <p:sp>
        <p:nvSpPr>
          <p:cNvPr id="19" name="矩形 18"/>
          <p:cNvSpPr/>
          <p:nvPr/>
        </p:nvSpPr>
        <p:spPr>
          <a:xfrm>
            <a:off x="1319714" y="1079495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√</a:t>
            </a:r>
          </a:p>
        </p:txBody>
      </p:sp>
      <p:sp>
        <p:nvSpPr>
          <p:cNvPr id="20" name="矩形 19"/>
          <p:cNvSpPr/>
          <p:nvPr/>
        </p:nvSpPr>
        <p:spPr>
          <a:xfrm>
            <a:off x="1319714" y="2693510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319714" y="4313590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316935" y="5883965"/>
            <a:ext cx="9114182" cy="268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………………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08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4343531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947498" y="2266545"/>
            <a:ext cx="3492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/>
              <a:t>Order 1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998472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6307" y="0"/>
            <a:ext cx="1434353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31923" y="3336587"/>
            <a:ext cx="22568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/>
              <a:t>Order 2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78777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9869556" y="755374"/>
            <a:ext cx="1401418" cy="13318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头像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9919252" y="2256182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用户名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9919252" y="2773017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历史订单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72869" y="3402495"/>
            <a:ext cx="1398105" cy="298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购物车</a:t>
            </a:r>
          </a:p>
        </p:txBody>
      </p:sp>
      <p:sp>
        <p:nvSpPr>
          <p:cNvPr id="10" name="矩形 9"/>
          <p:cNvSpPr/>
          <p:nvPr/>
        </p:nvSpPr>
        <p:spPr>
          <a:xfrm>
            <a:off x="2177243" y="120263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我的</a:t>
            </a:r>
            <a:r>
              <a:rPr lang="zh-CN" altLang="en-US" dirty="0" smtClean="0"/>
              <a:t>订单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152395" y="1691308"/>
            <a:ext cx="6480314" cy="1477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订单信息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2177243" y="340249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推荐商品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1310308" y="3960741"/>
            <a:ext cx="8164488" cy="2447090"/>
            <a:chOff x="1429578" y="3221463"/>
            <a:chExt cx="8164488" cy="2447090"/>
          </a:xfrm>
        </p:grpSpPr>
        <p:grpSp>
          <p:nvGrpSpPr>
            <p:cNvPr id="19" name="组合 18"/>
            <p:cNvGrpSpPr/>
            <p:nvPr/>
          </p:nvGrpSpPr>
          <p:grpSpPr>
            <a:xfrm>
              <a:off x="1429578" y="3221463"/>
              <a:ext cx="8164487" cy="2447090"/>
              <a:chOff x="2943318" y="4111201"/>
              <a:chExt cx="8164487" cy="2447090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2943318" y="4111201"/>
                <a:ext cx="8164487" cy="1843200"/>
                <a:chOff x="2943318" y="4111201"/>
                <a:chExt cx="8164487" cy="1843200"/>
              </a:xfrm>
            </p:grpSpPr>
            <p:sp>
              <p:nvSpPr>
                <p:cNvPr id="26" name="矩形 25"/>
                <p:cNvSpPr/>
                <p:nvPr/>
              </p:nvSpPr>
              <p:spPr>
                <a:xfrm>
                  <a:off x="5050414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/>
                    <a:t>图片</a:t>
                  </a:r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>
                  <a:off x="7157510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图片</a:t>
                  </a:r>
                  <a:endParaRPr lang="zh-CN" altLang="en-US" dirty="0"/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2943318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/>
                    <a:t>图片</a:t>
                  </a: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264605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图片</a:t>
                  </a:r>
                  <a:endParaRPr lang="zh-CN" altLang="en-US" dirty="0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2943318" y="6030656"/>
                <a:ext cx="7617287" cy="527635"/>
                <a:chOff x="2943318" y="4111201"/>
                <a:chExt cx="7617287" cy="1843200"/>
              </a:xfrm>
            </p:grpSpPr>
            <p:sp>
              <p:nvSpPr>
                <p:cNvPr id="22" name="矩形 21"/>
                <p:cNvSpPr/>
                <p:nvPr/>
              </p:nvSpPr>
              <p:spPr>
                <a:xfrm>
                  <a:off x="5050414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/>
                    <a:t>商品描述</a:t>
                  </a: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7157510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 smtClean="0"/>
                    <a:t>商品描述</a:t>
                  </a:r>
                  <a:endParaRPr lang="zh-CN" altLang="en-US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943318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/>
                    <a:t>商品描述</a:t>
                  </a: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9264605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 smtClean="0"/>
                    <a:t>商品描述</a:t>
                  </a:r>
                  <a:endParaRPr lang="zh-CN" altLang="en-US" dirty="0"/>
                </a:p>
              </p:txBody>
            </p:sp>
          </p:grpSp>
        </p:grpSp>
        <p:sp>
          <p:nvSpPr>
            <p:cNvPr id="30" name="矩形 29"/>
            <p:cNvSpPr/>
            <p:nvPr/>
          </p:nvSpPr>
          <p:spPr>
            <a:xfrm>
              <a:off x="2778561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 smtClean="0"/>
                <a:t>购买</a:t>
              </a:r>
              <a:endParaRPr lang="en-US" altLang="zh-CN" sz="800" dirty="0" smtClean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4885657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6992753" y="5123436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9099849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350327" y="508000"/>
            <a:ext cx="308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买家 </a:t>
            </a:r>
            <a:r>
              <a:rPr lang="en-US" altLang="zh-CN" dirty="0" smtClean="0"/>
              <a:t>my account </a:t>
            </a:r>
            <a:r>
              <a:rPr lang="zh-CN" altLang="en-US" dirty="0" smtClean="0"/>
              <a:t>界面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787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1316935" y="1073430"/>
            <a:ext cx="9114182" cy="1441174"/>
            <a:chOff x="1421296" y="1530626"/>
            <a:chExt cx="9114182" cy="1441174"/>
          </a:xfrm>
        </p:grpSpPr>
        <p:sp>
          <p:nvSpPr>
            <p:cNvPr id="5" name="矩形 4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16935" y="2693510"/>
            <a:ext cx="9114182" cy="1441174"/>
            <a:chOff x="1421296" y="1530626"/>
            <a:chExt cx="9114182" cy="1441174"/>
          </a:xfrm>
        </p:grpSpPr>
        <p:sp>
          <p:nvSpPr>
            <p:cNvPr id="9" name="矩形 8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16935" y="4313590"/>
            <a:ext cx="9114182" cy="1441174"/>
            <a:chOff x="1421296" y="1530626"/>
            <a:chExt cx="9114182" cy="1441174"/>
          </a:xfrm>
        </p:grpSpPr>
        <p:sp>
          <p:nvSpPr>
            <p:cNvPr id="12" name="矩形 11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历史订单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1316935" y="5883965"/>
            <a:ext cx="9114182" cy="268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………………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37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45923" y="1964987"/>
            <a:ext cx="5262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商品列表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801131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002" y="0"/>
            <a:ext cx="14343531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7078" y="993913"/>
            <a:ext cx="253447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>
                <a:solidFill>
                  <a:schemeClr val="bg1"/>
                </a:solidFill>
              </a:rPr>
              <a:t>注册界面</a:t>
            </a:r>
            <a:endParaRPr lang="zh-CN" altLang="en-US" sz="8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7"/>
          <a:stretch/>
        </p:blipFill>
        <p:spPr>
          <a:xfrm>
            <a:off x="0" y="0"/>
            <a:ext cx="12195313" cy="695490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28600" y="1928191"/>
            <a:ext cx="28525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>
                <a:solidFill>
                  <a:schemeClr val="bg1"/>
                </a:solidFill>
              </a:rPr>
              <a:t>首页</a:t>
            </a:r>
            <a:r>
              <a:rPr lang="en-US" altLang="zh-CN" sz="8000" dirty="0" smtClean="0">
                <a:solidFill>
                  <a:schemeClr val="bg1"/>
                </a:solidFill>
              </a:rPr>
              <a:t>1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02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4278" cy="69549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04461" y="397565"/>
            <a:ext cx="33395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首页</a:t>
            </a:r>
            <a:r>
              <a:rPr lang="en-US" altLang="zh-CN" sz="8000" dirty="0" smtClean="0"/>
              <a:t>2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282027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54339" cy="69493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6165" y="834887"/>
            <a:ext cx="32898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首页</a:t>
            </a:r>
            <a:r>
              <a:rPr lang="en-US" altLang="zh-CN" sz="8000" dirty="0"/>
              <a:t>3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392308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4278" cy="69549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8783" y="1451113"/>
            <a:ext cx="51584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店铺详情</a:t>
            </a:r>
            <a:r>
              <a:rPr lang="en-US" altLang="zh-CN" sz="8000" dirty="0" smtClean="0"/>
              <a:t>1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119664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54339" cy="694931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87626" y="496957"/>
            <a:ext cx="4800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 smtClean="0"/>
              <a:t>店铺详情</a:t>
            </a:r>
            <a:r>
              <a:rPr lang="en-US" altLang="zh-CN" sz="8000" dirty="0" smtClean="0"/>
              <a:t>2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279204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84157" cy="696608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59826" y="884582"/>
            <a:ext cx="54068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商品详情</a:t>
            </a:r>
            <a:r>
              <a:rPr lang="en-US" altLang="zh-CN" sz="8800" dirty="0" smtClean="0"/>
              <a:t>1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702804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64278" cy="695490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97566" y="4721087"/>
            <a:ext cx="5963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 smtClean="0"/>
              <a:t>商品详情</a:t>
            </a:r>
            <a:r>
              <a:rPr lang="en-US" altLang="zh-CN" sz="8800" dirty="0" smtClean="0"/>
              <a:t>2</a:t>
            </a:r>
            <a:endParaRPr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28803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138</Words>
  <Application>Microsoft Office PowerPoint</Application>
  <PresentationFormat>宽屏</PresentationFormat>
  <Paragraphs>82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Tongji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滕 敏钰</dc:creator>
  <cp:lastModifiedBy>lin chaokun</cp:lastModifiedBy>
  <cp:revision>32</cp:revision>
  <dcterms:created xsi:type="dcterms:W3CDTF">2018-07-19T01:43:10Z</dcterms:created>
  <dcterms:modified xsi:type="dcterms:W3CDTF">2018-07-21T04:14:08Z</dcterms:modified>
</cp:coreProperties>
</file>

<file path=docProps/thumbnail.jpeg>
</file>